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 Vietnam Ultra-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 Bold" panose="020B0604020202020204" charset="0"/>
      <p:regular r:id="rId20"/>
    </p:embeddedFont>
    <p:embeddedFont>
      <p:font typeface="Lovelo" panose="020B0604020202020204" charset="0"/>
      <p:regular r:id="rId21"/>
    </p:embeddedFont>
    <p:embeddedFont>
      <p:font typeface="Montserrat Bold" panose="020B0604020202020204" charset="0"/>
      <p:regular r:id="rId22"/>
    </p:embeddedFont>
    <p:embeddedFont>
      <p:font typeface="Montserrat Bold Italics" panose="020B0604020202020204" charset="0"/>
      <p:regular r:id="rId23"/>
    </p:embeddedFont>
    <p:embeddedFont>
      <p:font typeface="Nunito Sans Condensed Ultra-Bold" panose="020B0604020202020204" charset="0"/>
      <p:regular r:id="rId24"/>
    </p:embeddedFont>
    <p:embeddedFont>
      <p:font typeface="Samaritan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73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7504" y="1028700"/>
            <a:ext cx="15512993" cy="8333300"/>
          </a:xfrm>
          <a:custGeom>
            <a:avLst/>
            <a:gdLst/>
            <a:ahLst/>
            <a:cxnLst/>
            <a:rect l="l" t="t" r="r" b="b"/>
            <a:pathLst>
              <a:path w="15512993" h="8333300">
                <a:moveTo>
                  <a:pt x="0" y="0"/>
                </a:moveTo>
                <a:lnTo>
                  <a:pt x="15512992" y="0"/>
                </a:lnTo>
                <a:lnTo>
                  <a:pt x="15512992" y="8333300"/>
                </a:lnTo>
                <a:lnTo>
                  <a:pt x="0" y="833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66449" y="2456834"/>
            <a:ext cx="13126826" cy="11098135"/>
          </a:xfrm>
          <a:custGeom>
            <a:avLst/>
            <a:gdLst/>
            <a:ahLst/>
            <a:cxnLst/>
            <a:rect l="l" t="t" r="r" b="b"/>
            <a:pathLst>
              <a:path w="13126826" h="11098135">
                <a:moveTo>
                  <a:pt x="0" y="0"/>
                </a:moveTo>
                <a:lnTo>
                  <a:pt x="13126826" y="0"/>
                </a:lnTo>
                <a:lnTo>
                  <a:pt x="13126826" y="11098135"/>
                </a:lnTo>
                <a:lnTo>
                  <a:pt x="0" y="11098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29013" y="-448228"/>
            <a:ext cx="896455" cy="89645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C94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429013" y="-1554181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49" y="0"/>
                </a:lnTo>
                <a:lnTo>
                  <a:pt x="3355149" y="2970832"/>
                </a:lnTo>
                <a:lnTo>
                  <a:pt x="0" y="2970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87504" y="2323484"/>
            <a:ext cx="10654749" cy="252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1"/>
              </a:lnSpc>
            </a:pPr>
            <a:r>
              <a:rPr lang="en-US" sz="7279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ADVANCING HEALTH IN NEPAL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04802"/>
            <a:ext cx="12289770" cy="123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0"/>
              </a:lnSpc>
            </a:pPr>
            <a:r>
              <a:rPr lang="en-US" sz="727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THROUGH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54765" y="6416646"/>
            <a:ext cx="8720226" cy="50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8"/>
              </a:lnSpc>
            </a:pPr>
            <a:r>
              <a:rPr lang="en-US" sz="2962" b="1" i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“Growing Business with Environment Care”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12534" y="815142"/>
            <a:ext cx="3046766" cy="36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3"/>
              </a:lnSpc>
            </a:pPr>
            <a:r>
              <a:rPr lang="en-US" sz="2437" b="1">
                <a:solidFill>
                  <a:srgbClr val="000000"/>
                </a:solidFill>
                <a:latin typeface="Samaritan Bold"/>
                <a:ea typeface="Samaritan Bold"/>
                <a:cs typeface="Samaritan Bold"/>
                <a:sym typeface="Samaritan Bold"/>
              </a:rPr>
              <a:t>FOHOR MALAI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835401" y="5589569"/>
            <a:ext cx="6461284" cy="5721174"/>
          </a:xfrm>
          <a:custGeom>
            <a:avLst/>
            <a:gdLst/>
            <a:ahLst/>
            <a:cxnLst/>
            <a:rect l="l" t="t" r="r" b="b"/>
            <a:pathLst>
              <a:path w="6461284" h="5721174">
                <a:moveTo>
                  <a:pt x="0" y="0"/>
                </a:moveTo>
                <a:lnTo>
                  <a:pt x="6461284" y="0"/>
                </a:lnTo>
                <a:lnTo>
                  <a:pt x="6461284" y="5721173"/>
                </a:lnTo>
                <a:lnTo>
                  <a:pt x="0" y="5721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9665" y="-5064433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1"/>
                </a:lnTo>
                <a:lnTo>
                  <a:pt x="0" y="712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82385" y="6723690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0"/>
                </a:lnTo>
                <a:lnTo>
                  <a:pt x="0" y="712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1545399" y="27425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49" y="0"/>
                </a:lnTo>
                <a:lnTo>
                  <a:pt x="3355149" y="2970833"/>
                </a:lnTo>
                <a:lnTo>
                  <a:pt x="0" y="297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4601182" y="8801584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50" y="0"/>
                </a:lnTo>
                <a:lnTo>
                  <a:pt x="3355150" y="2970832"/>
                </a:lnTo>
                <a:lnTo>
                  <a:pt x="0" y="297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25400" y="1863638"/>
            <a:ext cx="11367941" cy="7986331"/>
            <a:chOff x="0" y="0"/>
            <a:chExt cx="115696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6960" cy="812800"/>
            </a:xfrm>
            <a:custGeom>
              <a:avLst/>
              <a:gdLst/>
              <a:ahLst/>
              <a:cxnLst/>
              <a:rect l="l" t="t" r="r" b="b"/>
              <a:pathLst>
                <a:path w="1156960" h="812800">
                  <a:moveTo>
                    <a:pt x="0" y="0"/>
                  </a:moveTo>
                  <a:lnTo>
                    <a:pt x="1156960" y="0"/>
                  </a:lnTo>
                  <a:lnTo>
                    <a:pt x="11569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t="-3378" b="-337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117122" y="1295199"/>
            <a:ext cx="7260883" cy="10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</a:t>
            </a:r>
            <a:r>
              <a:rPr lang="en-US" sz="586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051607" y="5052110"/>
            <a:ext cx="5776362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9" y="-230948"/>
            <a:ext cx="15115774" cy="110495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9665" y="-5064433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1"/>
                </a:lnTo>
                <a:lnTo>
                  <a:pt x="0" y="712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82385" y="6723690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0"/>
                </a:lnTo>
                <a:lnTo>
                  <a:pt x="0" y="712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1545399" y="27425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49" y="0"/>
                </a:lnTo>
                <a:lnTo>
                  <a:pt x="3355149" y="2970833"/>
                </a:lnTo>
                <a:lnTo>
                  <a:pt x="0" y="297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4601182" y="8801584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50" y="0"/>
                </a:lnTo>
                <a:lnTo>
                  <a:pt x="3355150" y="2970832"/>
                </a:lnTo>
                <a:lnTo>
                  <a:pt x="0" y="297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42659" y="1938363"/>
            <a:ext cx="7260883" cy="10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42659" y="3741067"/>
            <a:ext cx="11743488" cy="270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2"/>
              </a:lnSpc>
            </a:pPr>
            <a:r>
              <a:rPr lang="en-US" sz="364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 maintenance plays vital role in advancing Nepal health and waste management can leads to the sustainable environment. </a:t>
            </a:r>
          </a:p>
          <a:p>
            <a:pPr algn="just">
              <a:lnSpc>
                <a:spcPts val="5462"/>
              </a:lnSpc>
            </a:pPr>
            <a:endParaRPr lang="en-US" sz="3641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2742" y="3545158"/>
            <a:ext cx="21453485" cy="3201714"/>
            <a:chOff x="0" y="0"/>
            <a:chExt cx="4884822" cy="729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4822" cy="729010"/>
            </a:xfrm>
            <a:custGeom>
              <a:avLst/>
              <a:gdLst/>
              <a:ahLst/>
              <a:cxnLst/>
              <a:rect l="l" t="t" r="r" b="b"/>
              <a:pathLst>
                <a:path w="4884822" h="729010">
                  <a:moveTo>
                    <a:pt x="36087" y="0"/>
                  </a:moveTo>
                  <a:lnTo>
                    <a:pt x="4848735" y="0"/>
                  </a:lnTo>
                  <a:cubicBezTo>
                    <a:pt x="4858306" y="0"/>
                    <a:pt x="4867485" y="3802"/>
                    <a:pt x="4874253" y="10570"/>
                  </a:cubicBezTo>
                  <a:cubicBezTo>
                    <a:pt x="4881020" y="17337"/>
                    <a:pt x="4884822" y="26516"/>
                    <a:pt x="4884822" y="36087"/>
                  </a:cubicBezTo>
                  <a:lnTo>
                    <a:pt x="4884822" y="692923"/>
                  </a:lnTo>
                  <a:cubicBezTo>
                    <a:pt x="4884822" y="712853"/>
                    <a:pt x="4868666" y="729010"/>
                    <a:pt x="4848735" y="729010"/>
                  </a:cubicBezTo>
                  <a:lnTo>
                    <a:pt x="36087" y="729010"/>
                  </a:lnTo>
                  <a:cubicBezTo>
                    <a:pt x="26516" y="729010"/>
                    <a:pt x="17337" y="725208"/>
                    <a:pt x="10570" y="718440"/>
                  </a:cubicBezTo>
                  <a:cubicBezTo>
                    <a:pt x="3802" y="711673"/>
                    <a:pt x="0" y="702494"/>
                    <a:pt x="0" y="692923"/>
                  </a:cubicBezTo>
                  <a:lnTo>
                    <a:pt x="0" y="36087"/>
                  </a:lnTo>
                  <a:cubicBezTo>
                    <a:pt x="0" y="26516"/>
                    <a:pt x="3802" y="17337"/>
                    <a:pt x="10570" y="10570"/>
                  </a:cubicBezTo>
                  <a:cubicBezTo>
                    <a:pt x="17337" y="3802"/>
                    <a:pt x="26516" y="0"/>
                    <a:pt x="36087" y="0"/>
                  </a:cubicBezTo>
                  <a:close/>
                </a:path>
              </a:pathLst>
            </a:custGeom>
            <a:solidFill>
              <a:srgbClr val="15910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4822" cy="767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42166" y="3660515"/>
            <a:ext cx="12203667" cy="248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49"/>
              </a:lnSpc>
            </a:pPr>
            <a:r>
              <a:rPr lang="en-US" sz="16374" b="1">
                <a:solidFill>
                  <a:srgbClr val="FFFAC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98809" y="-2731830"/>
            <a:ext cx="19485617" cy="3086100"/>
            <a:chOff x="0" y="0"/>
            <a:chExt cx="513201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32015" cy="812800"/>
            </a:xfrm>
            <a:custGeom>
              <a:avLst/>
              <a:gdLst/>
              <a:ahLst/>
              <a:cxnLst/>
              <a:rect l="l" t="t" r="r" b="b"/>
              <a:pathLst>
                <a:path w="5132015" h="812800">
                  <a:moveTo>
                    <a:pt x="0" y="0"/>
                  </a:moveTo>
                  <a:lnTo>
                    <a:pt x="5132015" y="0"/>
                  </a:lnTo>
                  <a:lnTo>
                    <a:pt x="51320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8824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13201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98809" y="9932730"/>
            <a:ext cx="19485617" cy="3086100"/>
            <a:chOff x="0" y="0"/>
            <a:chExt cx="5132014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32015" cy="812800"/>
            </a:xfrm>
            <a:custGeom>
              <a:avLst/>
              <a:gdLst/>
              <a:ahLst/>
              <a:cxnLst/>
              <a:rect l="l" t="t" r="r" b="b"/>
              <a:pathLst>
                <a:path w="5132015" h="812800">
                  <a:moveTo>
                    <a:pt x="0" y="0"/>
                  </a:moveTo>
                  <a:lnTo>
                    <a:pt x="5132015" y="0"/>
                  </a:lnTo>
                  <a:lnTo>
                    <a:pt x="51320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8824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13201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36049" y="2133117"/>
            <a:ext cx="10278011" cy="57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4095" b="1">
                <a:solidFill>
                  <a:srgbClr val="16290C"/>
                </a:solidFill>
                <a:latin typeface="Nunito Sans Condensed Ultra-Bold"/>
                <a:ea typeface="Nunito Sans Condensed Ultra-Bold"/>
                <a:cs typeface="Nunito Sans Condensed Ultra-Bold"/>
                <a:sym typeface="Nunito Sans Condensed Ultra-Bold"/>
              </a:rPr>
              <a:t>Presentation by Reactango Coders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66513" y="4799481"/>
            <a:ext cx="576565" cy="574468"/>
          </a:xfrm>
          <a:custGeom>
            <a:avLst/>
            <a:gdLst/>
            <a:ahLst/>
            <a:cxnLst/>
            <a:rect l="l" t="t" r="r" b="b"/>
            <a:pathLst>
              <a:path w="576565" h="574468">
                <a:moveTo>
                  <a:pt x="0" y="0"/>
                </a:moveTo>
                <a:lnTo>
                  <a:pt x="576565" y="0"/>
                </a:lnTo>
                <a:lnTo>
                  <a:pt x="576565" y="574468"/>
                </a:lnTo>
                <a:lnTo>
                  <a:pt x="0" y="57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44922" y="4799481"/>
            <a:ext cx="576565" cy="574468"/>
          </a:xfrm>
          <a:custGeom>
            <a:avLst/>
            <a:gdLst/>
            <a:ahLst/>
            <a:cxnLst/>
            <a:rect l="l" t="t" r="r" b="b"/>
            <a:pathLst>
              <a:path w="576565" h="574468">
                <a:moveTo>
                  <a:pt x="0" y="0"/>
                </a:moveTo>
                <a:lnTo>
                  <a:pt x="576565" y="0"/>
                </a:lnTo>
                <a:lnTo>
                  <a:pt x="576565" y="574468"/>
                </a:lnTo>
                <a:lnTo>
                  <a:pt x="0" y="57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66513" y="-5270791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1"/>
                </a:lnTo>
                <a:lnTo>
                  <a:pt x="0" y="7126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924" y="1522016"/>
            <a:ext cx="5548992" cy="5548969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849268" y="15647"/>
            <a:ext cx="10520437" cy="10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ENVIRONMENTAL </a:t>
            </a:r>
            <a:r>
              <a:rPr lang="en-US" sz="586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581725" y="-3873965"/>
            <a:ext cx="9076746" cy="8429336"/>
            <a:chOff x="0" y="0"/>
            <a:chExt cx="12102328" cy="11239115"/>
          </a:xfrm>
        </p:grpSpPr>
        <p:sp>
          <p:nvSpPr>
            <p:cNvPr id="6" name="Freeform 6"/>
            <p:cNvSpPr/>
            <p:nvPr/>
          </p:nvSpPr>
          <p:spPr>
            <a:xfrm rot="5400000">
              <a:off x="1731690" y="868477"/>
              <a:ext cx="11239115" cy="9502161"/>
            </a:xfrm>
            <a:custGeom>
              <a:avLst/>
              <a:gdLst/>
              <a:ahLst/>
              <a:cxnLst/>
              <a:rect l="l" t="t" r="r" b="b"/>
              <a:pathLst>
                <a:path w="11239115" h="9502161">
                  <a:moveTo>
                    <a:pt x="0" y="0"/>
                  </a:moveTo>
                  <a:lnTo>
                    <a:pt x="11239115" y="0"/>
                  </a:lnTo>
                  <a:lnTo>
                    <a:pt x="11239115" y="9502161"/>
                  </a:lnTo>
                  <a:lnTo>
                    <a:pt x="0" y="9502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3777550"/>
              <a:ext cx="4473533" cy="3961110"/>
            </a:xfrm>
            <a:custGeom>
              <a:avLst/>
              <a:gdLst/>
              <a:ahLst/>
              <a:cxnLst/>
              <a:rect l="l" t="t" r="r" b="b"/>
              <a:pathLst>
                <a:path w="4473533" h="3961110">
                  <a:moveTo>
                    <a:pt x="0" y="0"/>
                  </a:moveTo>
                  <a:lnTo>
                    <a:pt x="4473533" y="0"/>
                  </a:lnTo>
                  <a:lnTo>
                    <a:pt x="4473533" y="3961110"/>
                  </a:lnTo>
                  <a:lnTo>
                    <a:pt x="0" y="3961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972109" y="2258558"/>
            <a:ext cx="9136623" cy="7205167"/>
            <a:chOff x="0" y="0"/>
            <a:chExt cx="103068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0684" cy="812800"/>
            </a:xfrm>
            <a:custGeom>
              <a:avLst/>
              <a:gdLst/>
              <a:ahLst/>
              <a:cxnLst/>
              <a:rect l="l" t="t" r="r" b="b"/>
              <a:pathLst>
                <a:path w="1030684" h="812800">
                  <a:moveTo>
                    <a:pt x="0" y="0"/>
                  </a:moveTo>
                  <a:lnTo>
                    <a:pt x="1030684" y="0"/>
                  </a:lnTo>
                  <a:lnTo>
                    <a:pt x="103068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865" r="-186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109486" y="1464866"/>
            <a:ext cx="2861870" cy="46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68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Glacier Melting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3833522" y="7821878"/>
            <a:ext cx="9451337" cy="11179000"/>
            <a:chOff x="0" y="0"/>
            <a:chExt cx="12601782" cy="14905334"/>
          </a:xfrm>
        </p:grpSpPr>
        <p:sp>
          <p:nvSpPr>
            <p:cNvPr id="12" name="Freeform 12"/>
            <p:cNvSpPr/>
            <p:nvPr/>
          </p:nvSpPr>
          <p:spPr>
            <a:xfrm rot="5400000">
              <a:off x="-1151776" y="1151776"/>
              <a:ext cx="14905334" cy="12601782"/>
            </a:xfrm>
            <a:custGeom>
              <a:avLst/>
              <a:gdLst/>
              <a:ahLst/>
              <a:cxnLst/>
              <a:rect l="l" t="t" r="r" b="b"/>
              <a:pathLst>
                <a:path w="14905334" h="12601782">
                  <a:moveTo>
                    <a:pt x="0" y="0"/>
                  </a:moveTo>
                  <a:lnTo>
                    <a:pt x="14905334" y="0"/>
                  </a:lnTo>
                  <a:lnTo>
                    <a:pt x="14905334" y="12601782"/>
                  </a:lnTo>
                  <a:lnTo>
                    <a:pt x="0" y="12601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21075" y="1589947"/>
              <a:ext cx="5839503" cy="5170614"/>
            </a:xfrm>
            <a:custGeom>
              <a:avLst/>
              <a:gdLst/>
              <a:ahLst/>
              <a:cxnLst/>
              <a:rect l="l" t="t" r="r" b="b"/>
              <a:pathLst>
                <a:path w="5839503" h="5170614">
                  <a:moveTo>
                    <a:pt x="0" y="0"/>
                  </a:moveTo>
                  <a:lnTo>
                    <a:pt x="5839503" y="0"/>
                  </a:lnTo>
                  <a:lnTo>
                    <a:pt x="5839503" y="5170614"/>
                  </a:lnTo>
                  <a:lnTo>
                    <a:pt x="0" y="5170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33522" y="7821878"/>
            <a:ext cx="9451337" cy="11179000"/>
            <a:chOff x="0" y="0"/>
            <a:chExt cx="12601782" cy="14905334"/>
          </a:xfrm>
        </p:grpSpPr>
        <p:sp>
          <p:nvSpPr>
            <p:cNvPr id="3" name="Freeform 3"/>
            <p:cNvSpPr/>
            <p:nvPr/>
          </p:nvSpPr>
          <p:spPr>
            <a:xfrm rot="5400000">
              <a:off x="-1151776" y="1151776"/>
              <a:ext cx="14905334" cy="12601782"/>
            </a:xfrm>
            <a:custGeom>
              <a:avLst/>
              <a:gdLst/>
              <a:ahLst/>
              <a:cxnLst/>
              <a:rect l="l" t="t" r="r" b="b"/>
              <a:pathLst>
                <a:path w="14905334" h="12601782">
                  <a:moveTo>
                    <a:pt x="0" y="0"/>
                  </a:moveTo>
                  <a:lnTo>
                    <a:pt x="14905334" y="0"/>
                  </a:lnTo>
                  <a:lnTo>
                    <a:pt x="14905334" y="12601782"/>
                  </a:lnTo>
                  <a:lnTo>
                    <a:pt x="0" y="12601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021075" y="1589947"/>
              <a:ext cx="5839503" cy="5170614"/>
            </a:xfrm>
            <a:custGeom>
              <a:avLst/>
              <a:gdLst/>
              <a:ahLst/>
              <a:cxnLst/>
              <a:rect l="l" t="t" r="r" b="b"/>
              <a:pathLst>
                <a:path w="5839503" h="5170614">
                  <a:moveTo>
                    <a:pt x="0" y="0"/>
                  </a:moveTo>
                  <a:lnTo>
                    <a:pt x="5839503" y="0"/>
                  </a:lnTo>
                  <a:lnTo>
                    <a:pt x="5839503" y="5170614"/>
                  </a:lnTo>
                  <a:lnTo>
                    <a:pt x="0" y="5170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509559" y="1978947"/>
            <a:ext cx="12968043" cy="7279353"/>
            <a:chOff x="0" y="0"/>
            <a:chExt cx="1447989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7989" cy="812800"/>
            </a:xfrm>
            <a:custGeom>
              <a:avLst/>
              <a:gdLst/>
              <a:ahLst/>
              <a:cxnLst/>
              <a:rect l="l" t="t" r="r" b="b"/>
              <a:pathLst>
                <a:path w="1447989" h="812800">
                  <a:moveTo>
                    <a:pt x="0" y="0"/>
                  </a:moveTo>
                  <a:lnTo>
                    <a:pt x="1447989" y="0"/>
                  </a:lnTo>
                  <a:lnTo>
                    <a:pt x="144798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t="-5003" b="-500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581725" y="-3873965"/>
            <a:ext cx="9076746" cy="8429336"/>
            <a:chOff x="0" y="0"/>
            <a:chExt cx="12102328" cy="11239115"/>
          </a:xfrm>
        </p:grpSpPr>
        <p:sp>
          <p:nvSpPr>
            <p:cNvPr id="8" name="Freeform 8"/>
            <p:cNvSpPr/>
            <p:nvPr/>
          </p:nvSpPr>
          <p:spPr>
            <a:xfrm rot="5400000">
              <a:off x="1731690" y="868477"/>
              <a:ext cx="11239115" cy="9502161"/>
            </a:xfrm>
            <a:custGeom>
              <a:avLst/>
              <a:gdLst/>
              <a:ahLst/>
              <a:cxnLst/>
              <a:rect l="l" t="t" r="r" b="b"/>
              <a:pathLst>
                <a:path w="11239115" h="9502161">
                  <a:moveTo>
                    <a:pt x="0" y="0"/>
                  </a:moveTo>
                  <a:lnTo>
                    <a:pt x="11239115" y="0"/>
                  </a:lnTo>
                  <a:lnTo>
                    <a:pt x="11239115" y="9502161"/>
                  </a:lnTo>
                  <a:lnTo>
                    <a:pt x="0" y="9502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3777550"/>
              <a:ext cx="4473533" cy="3961110"/>
            </a:xfrm>
            <a:custGeom>
              <a:avLst/>
              <a:gdLst/>
              <a:ahLst/>
              <a:cxnLst/>
              <a:rect l="l" t="t" r="r" b="b"/>
              <a:pathLst>
                <a:path w="4473533" h="3961110">
                  <a:moveTo>
                    <a:pt x="0" y="0"/>
                  </a:moveTo>
                  <a:lnTo>
                    <a:pt x="4473533" y="0"/>
                  </a:lnTo>
                  <a:lnTo>
                    <a:pt x="4473533" y="3961110"/>
                  </a:lnTo>
                  <a:lnTo>
                    <a:pt x="0" y="3961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883782" y="15647"/>
            <a:ext cx="10520437" cy="10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ENVIRONMENTAL </a:t>
            </a:r>
            <a:r>
              <a:rPr lang="en-US" sz="586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7609" y="1172930"/>
            <a:ext cx="5337270" cy="46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68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Decrease in Air Quality Index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58463" y="7611793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6" y="0"/>
                </a:lnTo>
                <a:lnTo>
                  <a:pt x="8429336" y="7126620"/>
                </a:lnTo>
                <a:lnTo>
                  <a:pt x="0" y="712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58035" y="-4920668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1"/>
                </a:lnTo>
                <a:lnTo>
                  <a:pt x="0" y="712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62795" y="-1052905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49" y="0"/>
                </a:lnTo>
                <a:lnTo>
                  <a:pt x="3355149" y="2970833"/>
                </a:lnTo>
                <a:lnTo>
                  <a:pt x="0" y="297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97799" y="6846898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49" y="0"/>
                </a:lnTo>
                <a:lnTo>
                  <a:pt x="3355149" y="2970832"/>
                </a:lnTo>
                <a:lnTo>
                  <a:pt x="0" y="297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96614" y="3624892"/>
            <a:ext cx="7380241" cy="5166169"/>
          </a:xfrm>
          <a:custGeom>
            <a:avLst/>
            <a:gdLst/>
            <a:ahLst/>
            <a:cxnLst/>
            <a:rect l="l" t="t" r="r" b="b"/>
            <a:pathLst>
              <a:path w="7380241" h="5166169">
                <a:moveTo>
                  <a:pt x="0" y="0"/>
                </a:moveTo>
                <a:lnTo>
                  <a:pt x="7380241" y="0"/>
                </a:lnTo>
                <a:lnTo>
                  <a:pt x="7380241" y="5166169"/>
                </a:lnTo>
                <a:lnTo>
                  <a:pt x="0" y="5166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7921" y="1349489"/>
            <a:ext cx="3858157" cy="10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7921" y="2238717"/>
            <a:ext cx="7486650" cy="101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3850" y="3796495"/>
            <a:ext cx="10298549" cy="3608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36320" lvl="1" indent="-518160" algn="just">
              <a:lnSpc>
                <a:spcPts val="7200"/>
              </a:lnSpc>
              <a:buFont typeface="Arial"/>
              <a:buChar char="•"/>
            </a:pPr>
            <a:r>
              <a:rPr lang="en-US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Risks.</a:t>
            </a:r>
          </a:p>
          <a:p>
            <a:pPr marL="1036320" lvl="1" indent="-518160" algn="just">
              <a:lnSpc>
                <a:spcPts val="7200"/>
              </a:lnSpc>
              <a:buFont typeface="Arial"/>
              <a:buChar char="•"/>
            </a:pPr>
            <a:r>
              <a:rPr lang="en-US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Bad practice of Sanitation.</a:t>
            </a:r>
          </a:p>
          <a:p>
            <a:pPr marL="1036320" lvl="1" indent="-518160" algn="just">
              <a:lnSpc>
                <a:spcPts val="7200"/>
              </a:lnSpc>
              <a:buFont typeface="Arial"/>
              <a:buChar char="•"/>
            </a:pPr>
            <a:r>
              <a:rPr lang="en-US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Environmental Impact.</a:t>
            </a:r>
          </a:p>
          <a:p>
            <a:pPr marL="1036320" lvl="1" indent="-518160" algn="just">
              <a:lnSpc>
                <a:spcPts val="7200"/>
              </a:lnSpc>
              <a:buFont typeface="Arial"/>
              <a:buChar char="•"/>
            </a:pPr>
            <a:r>
              <a:rPr lang="en-US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Lack of awareness.</a:t>
            </a:r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9800" y="3782217"/>
            <a:ext cx="886230" cy="943231"/>
            <a:chOff x="0" y="0"/>
            <a:chExt cx="1181640" cy="12576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279742"/>
              <a:ext cx="977900" cy="977900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3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8769" y="0"/>
              <a:ext cx="952871" cy="991283"/>
            </a:xfrm>
            <a:custGeom>
              <a:avLst/>
              <a:gdLst/>
              <a:ahLst/>
              <a:cxnLst/>
              <a:rect l="l" t="t" r="r" b="b"/>
              <a:pathLst>
                <a:path w="952871" h="991283">
                  <a:moveTo>
                    <a:pt x="0" y="0"/>
                  </a:moveTo>
                  <a:lnTo>
                    <a:pt x="952871" y="0"/>
                  </a:lnTo>
                  <a:lnTo>
                    <a:pt x="952871" y="991283"/>
                  </a:lnTo>
                  <a:lnTo>
                    <a:pt x="0" y="991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699672" y="3696492"/>
            <a:ext cx="1046118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Promoting Sustainable Practice.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209800" y="5597780"/>
            <a:ext cx="886230" cy="943231"/>
            <a:chOff x="0" y="0"/>
            <a:chExt cx="1181640" cy="125764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79742"/>
              <a:ext cx="977900" cy="97790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3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28769" y="0"/>
              <a:ext cx="952871" cy="991283"/>
            </a:xfrm>
            <a:custGeom>
              <a:avLst/>
              <a:gdLst/>
              <a:ahLst/>
              <a:cxnLst/>
              <a:rect l="l" t="t" r="r" b="b"/>
              <a:pathLst>
                <a:path w="952871" h="991283">
                  <a:moveTo>
                    <a:pt x="0" y="0"/>
                  </a:moveTo>
                  <a:lnTo>
                    <a:pt x="952871" y="0"/>
                  </a:lnTo>
                  <a:lnTo>
                    <a:pt x="952871" y="991283"/>
                  </a:lnTo>
                  <a:lnTo>
                    <a:pt x="0" y="991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699672" y="5512055"/>
            <a:ext cx="9866736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 Evironmental impact.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209800" y="7417311"/>
            <a:ext cx="886230" cy="943231"/>
            <a:chOff x="0" y="0"/>
            <a:chExt cx="1181640" cy="125764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279742"/>
              <a:ext cx="977900" cy="97790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3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228769" y="0"/>
              <a:ext cx="952871" cy="991283"/>
            </a:xfrm>
            <a:custGeom>
              <a:avLst/>
              <a:gdLst/>
              <a:ahLst/>
              <a:cxnLst/>
              <a:rect l="l" t="t" r="r" b="b"/>
              <a:pathLst>
                <a:path w="952871" h="991283">
                  <a:moveTo>
                    <a:pt x="0" y="0"/>
                  </a:moveTo>
                  <a:lnTo>
                    <a:pt x="952871" y="0"/>
                  </a:lnTo>
                  <a:lnTo>
                    <a:pt x="952871" y="991283"/>
                  </a:lnTo>
                  <a:lnTo>
                    <a:pt x="0" y="991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3699672" y="7331586"/>
            <a:ext cx="1142661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Empower communities to practice.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4729665" y="-5064433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1"/>
                </a:lnTo>
                <a:lnTo>
                  <a:pt x="0" y="7126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482385" y="6723690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0"/>
                </a:lnTo>
                <a:lnTo>
                  <a:pt x="0" y="7126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-1545399" y="27425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49" y="0"/>
                </a:lnTo>
                <a:lnTo>
                  <a:pt x="3355149" y="2970833"/>
                </a:lnTo>
                <a:lnTo>
                  <a:pt x="0" y="297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14601182" y="8801584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50" y="0"/>
                </a:lnTo>
                <a:lnTo>
                  <a:pt x="3355150" y="2970832"/>
                </a:lnTo>
                <a:lnTo>
                  <a:pt x="0" y="2970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209800" y="1604689"/>
            <a:ext cx="6468007" cy="10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</a:t>
            </a:r>
            <a:r>
              <a:rPr lang="en-US" sz="5866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MISSION</a:t>
            </a:r>
          </a:p>
        </p:txBody>
      </p:sp>
    </p:spTree>
  </p:cSld>
  <p:clrMapOvr>
    <a:masterClrMapping/>
  </p:clrMapOvr>
  <p:transition>
    <p:cover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9665" y="-5064433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1"/>
                </a:lnTo>
                <a:lnTo>
                  <a:pt x="0" y="712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1545399" y="27425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49" y="0"/>
                </a:lnTo>
                <a:lnTo>
                  <a:pt x="3355149" y="2970833"/>
                </a:lnTo>
                <a:lnTo>
                  <a:pt x="0" y="297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772480"/>
            <a:ext cx="9144000" cy="6092190"/>
          </a:xfrm>
          <a:custGeom>
            <a:avLst/>
            <a:gdLst/>
            <a:ahLst/>
            <a:cxnLst/>
            <a:rect l="l" t="t" r="r" b="b"/>
            <a:pathLst>
              <a:path w="9144000" h="6092190">
                <a:moveTo>
                  <a:pt x="0" y="0"/>
                </a:moveTo>
                <a:lnTo>
                  <a:pt x="9144000" y="0"/>
                </a:lnTo>
                <a:lnTo>
                  <a:pt x="9144000" y="6092190"/>
                </a:lnTo>
                <a:lnTo>
                  <a:pt x="0" y="6092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09997" y="499789"/>
            <a:ext cx="6468007" cy="10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</a:t>
            </a:r>
            <a:r>
              <a:rPr lang="en-US" sz="586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208145"/>
            <a:ext cx="8459029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MINIMIZING HEALTH </a:t>
            </a:r>
            <a:r>
              <a:rPr lang="en-US" sz="5100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9665" y="-5064433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1"/>
                </a:lnTo>
                <a:lnTo>
                  <a:pt x="0" y="712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1545399" y="27425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49" y="0"/>
                </a:lnTo>
                <a:lnTo>
                  <a:pt x="3355149" y="2970833"/>
                </a:lnTo>
                <a:lnTo>
                  <a:pt x="0" y="297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83284" y="2384655"/>
            <a:ext cx="8935529" cy="5517689"/>
          </a:xfrm>
          <a:custGeom>
            <a:avLst/>
            <a:gdLst/>
            <a:ahLst/>
            <a:cxnLst/>
            <a:rect l="l" t="t" r="r" b="b"/>
            <a:pathLst>
              <a:path w="8935529" h="5517689">
                <a:moveTo>
                  <a:pt x="0" y="0"/>
                </a:moveTo>
                <a:lnTo>
                  <a:pt x="8935529" y="0"/>
                </a:lnTo>
                <a:lnTo>
                  <a:pt x="8935529" y="5517690"/>
                </a:lnTo>
                <a:lnTo>
                  <a:pt x="0" y="5517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49280" y="499789"/>
            <a:ext cx="6468007" cy="10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</a:t>
            </a:r>
            <a:r>
              <a:rPr lang="en-US" sz="586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823793"/>
            <a:ext cx="9502993" cy="177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2"/>
              </a:lnSpc>
              <a:spcBef>
                <a:spcPct val="0"/>
              </a:spcBef>
            </a:pPr>
            <a:r>
              <a:rPr lang="en-US" sz="510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SPREADING HEALTH </a:t>
            </a:r>
            <a:r>
              <a:rPr lang="en-US" sz="5101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AWARENESS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9665" y="-5064433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1"/>
                </a:lnTo>
                <a:lnTo>
                  <a:pt x="0" y="712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82385" y="6723690"/>
            <a:ext cx="8429336" cy="7126621"/>
          </a:xfrm>
          <a:custGeom>
            <a:avLst/>
            <a:gdLst/>
            <a:ahLst/>
            <a:cxnLst/>
            <a:rect l="l" t="t" r="r" b="b"/>
            <a:pathLst>
              <a:path w="8429336" h="7126621">
                <a:moveTo>
                  <a:pt x="0" y="0"/>
                </a:moveTo>
                <a:lnTo>
                  <a:pt x="8429337" y="0"/>
                </a:lnTo>
                <a:lnTo>
                  <a:pt x="8429337" y="7126620"/>
                </a:lnTo>
                <a:lnTo>
                  <a:pt x="0" y="712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1545399" y="27425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49" y="0"/>
                </a:lnTo>
                <a:lnTo>
                  <a:pt x="3355149" y="2970833"/>
                </a:lnTo>
                <a:lnTo>
                  <a:pt x="0" y="297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4601182" y="8801584"/>
            <a:ext cx="3355149" cy="2970832"/>
          </a:xfrm>
          <a:custGeom>
            <a:avLst/>
            <a:gdLst/>
            <a:ahLst/>
            <a:cxnLst/>
            <a:rect l="l" t="t" r="r" b="b"/>
            <a:pathLst>
              <a:path w="3355149" h="2970832">
                <a:moveTo>
                  <a:pt x="0" y="0"/>
                </a:moveTo>
                <a:lnTo>
                  <a:pt x="3355150" y="0"/>
                </a:lnTo>
                <a:lnTo>
                  <a:pt x="3355150" y="2970832"/>
                </a:lnTo>
                <a:lnTo>
                  <a:pt x="0" y="297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96809" y="1828825"/>
            <a:ext cx="6523215" cy="4321630"/>
          </a:xfrm>
          <a:custGeom>
            <a:avLst/>
            <a:gdLst/>
            <a:ahLst/>
            <a:cxnLst/>
            <a:rect l="l" t="t" r="r" b="b"/>
            <a:pathLst>
              <a:path w="6523215" h="4321630">
                <a:moveTo>
                  <a:pt x="0" y="0"/>
                </a:moveTo>
                <a:lnTo>
                  <a:pt x="6523216" y="0"/>
                </a:lnTo>
                <a:lnTo>
                  <a:pt x="6523216" y="4321630"/>
                </a:lnTo>
                <a:lnTo>
                  <a:pt x="0" y="4321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2391" y="1938363"/>
            <a:ext cx="8070303" cy="205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2"/>
              </a:lnSpc>
            </a:pPr>
            <a:r>
              <a:rPr lang="en-US" sz="5866" b="1">
                <a:solidFill>
                  <a:srgbClr val="159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</a:t>
            </a:r>
            <a:r>
              <a:rPr lang="en-US" sz="586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6081" y="4327997"/>
            <a:ext cx="10245090" cy="386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79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Tracking.</a:t>
            </a:r>
          </a:p>
          <a:p>
            <a:pPr marL="1122679" lvl="1" indent="-561340" algn="just">
              <a:lnSpc>
                <a:spcPts val="779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Share Success Cleaning.</a:t>
            </a:r>
          </a:p>
          <a:p>
            <a:pPr marL="1122679" lvl="1" indent="-561340" algn="just">
              <a:lnSpc>
                <a:spcPts val="779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 Payment Integration.</a:t>
            </a:r>
          </a:p>
          <a:p>
            <a:pPr marL="1122679" lvl="1" indent="-561340" algn="just">
              <a:lnSpc>
                <a:spcPts val="779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Scalability.</a:t>
            </a:r>
          </a:p>
        </p:txBody>
      </p:sp>
    </p:spTree>
  </p:cSld>
  <p:clrMapOvr>
    <a:masterClrMapping/>
  </p:clrMapOvr>
  <p:transition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74286" y="0"/>
            <a:ext cx="0" cy="10287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774286" cy="2857500"/>
            <a:chOff x="0" y="0"/>
            <a:chExt cx="2837672" cy="752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7672" cy="752593"/>
            </a:xfrm>
            <a:custGeom>
              <a:avLst/>
              <a:gdLst/>
              <a:ahLst/>
              <a:cxnLst/>
              <a:rect l="l" t="t" r="r" b="b"/>
              <a:pathLst>
                <a:path w="2837672" h="752593">
                  <a:moveTo>
                    <a:pt x="0" y="0"/>
                  </a:moveTo>
                  <a:lnTo>
                    <a:pt x="2837672" y="0"/>
                  </a:lnTo>
                  <a:lnTo>
                    <a:pt x="2837672" y="752593"/>
                  </a:lnTo>
                  <a:lnTo>
                    <a:pt x="0" y="752593"/>
                  </a:lnTo>
                  <a:close/>
                </a:path>
              </a:pathLst>
            </a:custGeom>
            <a:solidFill>
              <a:srgbClr val="58C94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2837672" cy="704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01647" y="5044438"/>
            <a:ext cx="5822909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4A584F"/>
                </a:solidFill>
                <a:latin typeface="Lovelo"/>
                <a:ea typeface="Lovelo"/>
                <a:cs typeface="Lovelo"/>
                <a:sym typeface="Lovelo"/>
              </a:rPr>
              <a:t>BUSINESS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74286" y="3011805"/>
            <a:ext cx="7513714" cy="18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A584F"/>
                </a:solidFill>
                <a:latin typeface="Lovelo"/>
                <a:ea typeface="Lovelo"/>
                <a:cs typeface="Lovelo"/>
                <a:sym typeface="Lovelo"/>
              </a:rPr>
              <a:t>Commission Structure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2987" y="6144260"/>
            <a:ext cx="706501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4A584F"/>
                </a:solidFill>
                <a:latin typeface="Lovelo"/>
                <a:ea typeface="Lovelo"/>
                <a:cs typeface="Lovelo"/>
                <a:sym typeface="Lovelo"/>
              </a:rPr>
              <a:t>Understanding our Revenue Generation Strategy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7429500"/>
            <a:ext cx="10774286" cy="2857500"/>
            <a:chOff x="0" y="0"/>
            <a:chExt cx="2837672" cy="752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7672" cy="752593"/>
            </a:xfrm>
            <a:custGeom>
              <a:avLst/>
              <a:gdLst/>
              <a:ahLst/>
              <a:cxnLst/>
              <a:rect l="l" t="t" r="r" b="b"/>
              <a:pathLst>
                <a:path w="2837672" h="752593">
                  <a:moveTo>
                    <a:pt x="0" y="0"/>
                  </a:moveTo>
                  <a:lnTo>
                    <a:pt x="2837672" y="0"/>
                  </a:lnTo>
                  <a:lnTo>
                    <a:pt x="2837672" y="752593"/>
                  </a:lnTo>
                  <a:lnTo>
                    <a:pt x="0" y="752593"/>
                  </a:lnTo>
                  <a:close/>
                </a:path>
              </a:pathLst>
            </a:custGeom>
            <a:solidFill>
              <a:srgbClr val="58C94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2837672" cy="704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3714750"/>
            <a:ext cx="10774286" cy="2857500"/>
            <a:chOff x="0" y="0"/>
            <a:chExt cx="2837672" cy="7525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37672" cy="752593"/>
            </a:xfrm>
            <a:custGeom>
              <a:avLst/>
              <a:gdLst/>
              <a:ahLst/>
              <a:cxnLst/>
              <a:rect l="l" t="t" r="r" b="b"/>
              <a:pathLst>
                <a:path w="2837672" h="752593">
                  <a:moveTo>
                    <a:pt x="0" y="0"/>
                  </a:moveTo>
                  <a:lnTo>
                    <a:pt x="2837672" y="0"/>
                  </a:lnTo>
                  <a:lnTo>
                    <a:pt x="2837672" y="752593"/>
                  </a:lnTo>
                  <a:lnTo>
                    <a:pt x="0" y="752593"/>
                  </a:lnTo>
                  <a:close/>
                </a:path>
              </a:pathLst>
            </a:custGeom>
            <a:solidFill>
              <a:srgbClr val="58C94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2837672" cy="704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1031875"/>
            <a:ext cx="10774286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6290C"/>
                </a:solidFill>
                <a:latin typeface="Lovelo"/>
                <a:ea typeface="Lovelo"/>
                <a:cs typeface="Lovelo"/>
                <a:sym typeface="Lovelo"/>
              </a:rPr>
              <a:t>Commission Based Revenue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4746625"/>
            <a:ext cx="10774286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6290C"/>
                </a:solidFill>
                <a:latin typeface="Lovelo"/>
                <a:ea typeface="Lovelo"/>
                <a:cs typeface="Lovelo"/>
                <a:sym typeface="Lovelo"/>
              </a:rPr>
              <a:t>Value Proposition for Collectors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8461375"/>
            <a:ext cx="10774286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6290C"/>
                </a:solidFill>
                <a:latin typeface="Lovelo"/>
                <a:ea typeface="Lovelo"/>
                <a:cs typeface="Lovelo"/>
                <a:sym typeface="Lovelo"/>
              </a:rPr>
              <a:t>Sustainability of Commission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132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Montserrat Bold</vt:lpstr>
      <vt:lpstr>Montserrat Bold Italics</vt:lpstr>
      <vt:lpstr>Canva Sans Bold</vt:lpstr>
      <vt:lpstr>Calibri</vt:lpstr>
      <vt:lpstr>Nunito Sans Condensed Ultra-Bold</vt:lpstr>
      <vt:lpstr>Lovelo</vt:lpstr>
      <vt:lpstr>Samaritan Bold</vt:lpstr>
      <vt:lpstr>Be Vietnam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Mohammad Aship</cp:lastModifiedBy>
  <cp:revision>2</cp:revision>
  <dcterms:created xsi:type="dcterms:W3CDTF">2006-08-16T00:00:00Z</dcterms:created>
  <dcterms:modified xsi:type="dcterms:W3CDTF">2024-12-12T22:36:50Z</dcterms:modified>
  <dc:identifier>DAGZCvMgebI</dc:identifier>
</cp:coreProperties>
</file>